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</p:sldIdLst>
  <p:sldSz cx="9144000" cy="6858000" type="screen4x3"/>
  <p:notesSz cx="7105650" cy="102393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AFDA2-52EF-4FC0-B188-AF1D5C6C600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5BB321D-09BF-438F-AE1C-FBAA002DA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B40F0-8463-47B7-B831-7F63A2D7D6FE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0D5B8-7827-4296-9C25-AB411374B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F7EDB-34AE-480A-9A1E-ECCFBEFF0FC5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F0A4A-1C2A-4871-809E-DC49CCFB8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15B06-259C-4AC0-BABA-A6636BE75BBE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72B5B-9D1C-4007-8CBF-C03D1FEE0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7CCA0-9DCB-4626-B3E5-934D6AFDCEE6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0748F-C326-4242-932A-F8C21D9186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FD27-81FB-4EA4-BDD9-D849607EFC9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9CB-D15B-4D8F-AE30-BA4831561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46A9B-9616-4158-AB1E-030541310CFF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A06C9-F2B8-43DB-9764-7B6C11617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8ADAC-2BFA-4AB0-BB35-C4C5C3C458E5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8BD2A-24E9-4FEF-96B9-04AAE6CDF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627C7-73CE-41AE-8EDD-BC7323B520AC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FC379-A12C-4702-A9B4-C422DE18E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95FFA-5DF4-42BF-AE1A-81552B91B10A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AAB7-6161-410B-8B8C-1AC8F8BB93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3D85-938F-41BC-88D8-245A34CD141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69C68-07B8-4D4B-BE9C-1E3C043E3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A0A29C-9E68-41E4-8DA3-C94D27B850B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69B137AF-79BB-4FE5-A889-AC4B6B739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Users\Марина\Desktop\тимуровцы\сердце1 логотип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0438"/>
            <a:ext cx="4611688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0200" y="3357563"/>
            <a:ext cx="4745038" cy="2687637"/>
          </a:xfrm>
        </p:spPr>
        <p:txBody>
          <a:bodyPr>
            <a:normAutofit fontScale="92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20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День рождения отряда: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 октябрь 2012г.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Руководитель: Симонова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Екатерина Михайловна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315" name="Заголовок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ru-RU" sz="2800" b="1" smtClean="0"/>
              <a:t>Тимуровский отряд «Беспокойные сердца»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827088" y="476250"/>
            <a:ext cx="75612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mbria" pitchFamily="18" charset="0"/>
              </a:rPr>
              <a:t>Муниципальное автономное общеобразовательное учреждение Туендатская основная общеобразовательная школа Первомайского района Томской области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4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Наш план работы: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14402" name="Group 66"/>
          <p:cNvGraphicFramePr>
            <a:graphicFrameLocks noGrp="1"/>
          </p:cNvGraphicFramePr>
          <p:nvPr>
            <p:ph sz="quarter" idx="1"/>
          </p:nvPr>
        </p:nvGraphicFramePr>
        <p:xfrm>
          <a:off x="684213" y="981075"/>
          <a:ext cx="7832725" cy="5478463"/>
        </p:xfrm>
        <a:graphic>
          <a:graphicData uri="http://schemas.openxmlformats.org/drawingml/2006/table">
            <a:tbl>
              <a:tblPr/>
              <a:tblGrid>
                <a:gridCol w="704850"/>
                <a:gridCol w="1511300"/>
                <a:gridCol w="2952750"/>
                <a:gridCol w="2663825"/>
              </a:tblGrid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Дата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Сентябрь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Перерегистрация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Подготовка ко Дню старшего поколения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«Сделаем!»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Октябрь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«Почта радости»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Операция «Памятник»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«Двор» уборка цветов из цветников школы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Ноябрь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«Снежный десант»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Акция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«Мы за ЗОЖ»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Декабрь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«Снежный десант»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35" name="Group 75"/>
          <p:cNvGraphicFramePr>
            <a:graphicFrameLocks noGrp="1"/>
          </p:cNvGraphicFramePr>
          <p:nvPr>
            <p:ph sz="quarter" idx="1"/>
          </p:nvPr>
        </p:nvGraphicFramePr>
        <p:xfrm>
          <a:off x="539750" y="0"/>
          <a:ext cx="7772400" cy="6303963"/>
        </p:xfrm>
        <a:graphic>
          <a:graphicData uri="http://schemas.openxmlformats.org/drawingml/2006/table">
            <a:tbl>
              <a:tblPr/>
              <a:tblGrid>
                <a:gridCol w="647700"/>
                <a:gridCol w="1152525"/>
                <a:gridCol w="3816350"/>
                <a:gridCol w="21558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Декабрь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«Новый Год – это праздник для всех!»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Е.М., 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«Ты не один!»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Январь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Проведение конкурса агитбригад «ЗОЖ»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 Снежный десант»»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Февраль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Поздравление пенсионеров с праздником Днем защитника Отечества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Изготовление подарков своими руками к 8 марта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Март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Поздравление пенсионеров с 8 марта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Единый день добрых дел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Апрель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«Двор»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Май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Акции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«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Георгиевская лента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»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«Бессмертный полк»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Симонова Е.М.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Акция «Двор»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309</TotalTime>
  <Words>173</Words>
  <Application>Microsoft Office PowerPoint</Application>
  <PresentationFormat>Экран (4:3)</PresentationFormat>
  <Paragraphs>87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3</vt:i4>
      </vt:variant>
    </vt:vector>
  </HeadingPairs>
  <TitlesOfParts>
    <vt:vector size="13" baseType="lpstr">
      <vt:lpstr>Cambria</vt:lpstr>
      <vt:lpstr>Arial</vt:lpstr>
      <vt:lpstr>Calibri</vt:lpstr>
      <vt:lpstr>Wingdings 2</vt:lpstr>
      <vt:lpstr>Perpetua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Тимуровский отряд «Беспокойные сердца»</vt:lpstr>
      <vt:lpstr>Наш план работы: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 о проведении районной акции «Почта радости», посвященной Дню старшего поколения</dc:title>
  <dc:creator>Марина</dc:creator>
  <cp:lastModifiedBy>Пользователь</cp:lastModifiedBy>
  <cp:revision>30</cp:revision>
  <dcterms:created xsi:type="dcterms:W3CDTF">2017-10-16T02:05:27Z</dcterms:created>
  <dcterms:modified xsi:type="dcterms:W3CDTF">2020-10-14T05:31:38Z</dcterms:modified>
</cp:coreProperties>
</file>