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4" r:id="rId3"/>
    <p:sldId id="265" r:id="rId4"/>
    <p:sldId id="266" r:id="rId5"/>
  </p:sldIdLst>
  <p:sldSz cx="9144000" cy="6858000" type="screen4x3"/>
  <p:notesSz cx="7105650" cy="102393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11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13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18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ая соединительная линия 10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Прямая соединительная линия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Прямая соединительная линия 21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Овал 22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Овал 23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Овал 25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Овал 24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EFFDE1-30F1-4687-AD8A-2209CAE4F52E}" type="datetimeFigureOut">
              <a:rPr lang="ru-RU"/>
              <a:pPr>
                <a:defRPr/>
              </a:pPr>
              <a:t>14.10.2020</a:t>
            </a:fld>
            <a:endParaRPr lang="ru-RU"/>
          </a:p>
        </p:txBody>
      </p:sp>
      <p:sp>
        <p:nvSpPr>
          <p:cNvPr id="23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BD340-F338-43F2-97C6-EC373CA0BD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28701-848D-457A-9106-7B25EB898B9F}" type="datetimeFigureOut">
              <a:rPr lang="ru-RU"/>
              <a:pPr>
                <a:defRPr/>
              </a:pPr>
              <a:t>14.10.2020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941ED-B1ED-4FE3-98F4-CE2A71AE1A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A0C0D-2E86-4259-A1D2-2AEF0EC7DB7A}" type="datetimeFigureOut">
              <a:rPr lang="ru-RU"/>
              <a:pPr>
                <a:defRPr/>
              </a:pPr>
              <a:t>14.10.2020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1B877-21D1-4CD7-8796-BF7F621A6B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F7832FA-474C-4535-861B-81D3324BADFC}" type="datetimeFigureOut">
              <a:rPr lang="ru-RU"/>
              <a:pPr>
                <a:defRPr/>
              </a:pPr>
              <a:t>14.10.2020</a:t>
            </a:fld>
            <a:endParaRPr lang="ru-RU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534138D-FA52-4B46-9077-FA055553DE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9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10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11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ая соединительная линия 12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ая соединительная линия 14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Прямая соединительная линия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Овал 19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Овал 20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Овал 21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Овал 22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Прямая соединительная линия 25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79C4DD-1573-406F-B627-A955686D5E11}" type="datetimeFigureOut">
              <a:rPr lang="ru-RU"/>
              <a:pPr>
                <a:defRPr/>
              </a:pPr>
              <a:t>14.10.2020</a:t>
            </a:fld>
            <a:endParaRPr lang="ru-RU"/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AE0D26-3AE7-4EF1-9591-C8832B911D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C7745-5FE3-4114-827F-DDC82F3B7FD9}" type="datetimeFigureOut">
              <a:rPr lang="ru-RU"/>
              <a:pPr>
                <a:defRPr/>
              </a:pPr>
              <a:t>14.10.2020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858641-2C35-4905-ADEA-5C58ED3FAF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A470DC-8306-4E64-82D9-71A0108F5BF1}" type="datetimeFigureOut">
              <a:rPr lang="ru-RU"/>
              <a:pPr>
                <a:defRPr/>
              </a:pPr>
              <a:t>14.10.2020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FA90F-1464-4C83-A4E2-9CF34E7974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E5405CF-4E29-4E58-A48D-3875A2132A07}" type="datetimeFigureOut">
              <a:rPr lang="ru-RU"/>
              <a:pPr>
                <a:defRPr/>
              </a:pPr>
              <a:t>14.10.2020</a:t>
            </a:fld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C4B9F6C-7C88-4701-BF4A-78D7576718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31310D-698D-4D49-9818-1B6A5997E178}" type="datetimeFigureOut">
              <a:rPr lang="ru-RU"/>
              <a:pPr>
                <a:defRPr/>
              </a:pPr>
              <a:t>14.10.2020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505768-1711-49D5-BD2E-5F4BFF527C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Прямая соединительная линия 8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Овал 13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56151CB-D56D-49AE-A2FD-FD96C8BE0169}" type="datetimeFigureOut">
              <a:rPr lang="ru-RU"/>
              <a:pPr>
                <a:defRPr/>
              </a:pPr>
              <a:t>14.10.2020</a:t>
            </a:fld>
            <a:endParaRPr lang="ru-RU"/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F7C934B-929E-4D4C-B38C-49584ED62C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Овал 12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Прямая соединительная линия 19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53DB41D-79A9-4C1E-A445-34B1AD9EA7E4}" type="datetimeFigureOut">
              <a:rPr lang="ru-RU"/>
              <a:pPr>
                <a:defRPr/>
              </a:pPr>
              <a:t>14.10.2020</a:t>
            </a:fld>
            <a:endParaRPr lang="ru-RU"/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57EB80A-6B01-4B54-819A-8583696936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8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D7FDA05-CCFB-49FE-AA55-C545A5F2E959}" type="datetimeFigureOut">
              <a:rPr lang="ru-RU"/>
              <a:pPr>
                <a:defRPr/>
              </a:pPr>
              <a:t>14.10.2020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6A1C3AF-6AB9-43F5-B765-D7F81D87C9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3" r:id="rId4"/>
    <p:sldLayoutId id="2147483682" r:id="rId5"/>
    <p:sldLayoutId id="2147483687" r:id="rId6"/>
    <p:sldLayoutId id="2147483681" r:id="rId7"/>
    <p:sldLayoutId id="2147483688" r:id="rId8"/>
    <p:sldLayoutId id="2147483689" r:id="rId9"/>
    <p:sldLayoutId id="2147483680" r:id="rId10"/>
    <p:sldLayoutId id="214748367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fontAlgn="base">
        <a:spcBef>
          <a:spcPct val="20000"/>
        </a:spcBef>
        <a:spcAft>
          <a:spcPct val="0"/>
        </a:spcAft>
        <a:buClr>
          <a:srgbClr val="A2355B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fontAlgn="base">
        <a:spcBef>
          <a:spcPct val="20000"/>
        </a:spcBef>
        <a:spcAft>
          <a:spcPct val="0"/>
        </a:spcAft>
        <a:buClr>
          <a:srgbClr val="D8AFB9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fontAlgn="base">
        <a:spcBef>
          <a:spcPct val="20000"/>
        </a:spcBef>
        <a:spcAft>
          <a:spcPct val="0"/>
        </a:spcAft>
        <a:buClr>
          <a:srgbClr val="D2B8DA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088" y="1916113"/>
            <a:ext cx="7848600" cy="1800225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800" dirty="0" smtClean="0">
                <a:solidFill>
                  <a:schemeClr val="accent2">
                    <a:lumMod val="75000"/>
                  </a:schemeClr>
                </a:solidFill>
              </a:rPr>
              <a:t>Детская организация </a:t>
            </a:r>
            <a:br>
              <a:rPr lang="ru-RU" sz="48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4800" dirty="0" smtClean="0">
                <a:solidFill>
                  <a:schemeClr val="accent2">
                    <a:lumMod val="75000"/>
                  </a:schemeClr>
                </a:solidFill>
              </a:rPr>
              <a:t>«Галактика КРИТ»</a:t>
            </a:r>
            <a:endParaRPr lang="ru-RU" sz="4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67175" y="4868863"/>
            <a:ext cx="4568825" cy="1465262"/>
          </a:xfrm>
        </p:spPr>
        <p:txBody>
          <a:bodyPr>
            <a:normAutofit fontScale="92500" lnSpcReduction="20000"/>
          </a:bodyPr>
          <a:lstStyle/>
          <a:p>
            <a:pPr algn="r" fontAlgn="auto">
              <a:spcAft>
                <a:spcPts val="0"/>
              </a:spcAft>
              <a:buFont typeface="Wingdings"/>
              <a:buNone/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Руководитель:</a:t>
            </a:r>
          </a:p>
          <a:p>
            <a:pPr algn="r" fontAlgn="auto">
              <a:spcAft>
                <a:spcPts val="0"/>
              </a:spcAft>
              <a:buFont typeface="Wingdings"/>
              <a:buNone/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 Симонова</a:t>
            </a:r>
          </a:p>
          <a:p>
            <a:pPr algn="r" fontAlgn="auto">
              <a:spcAft>
                <a:spcPts val="0"/>
              </a:spcAft>
              <a:buFont typeface="Wingdings"/>
              <a:buNone/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Екатерина Михайловна, </a:t>
            </a:r>
          </a:p>
          <a:p>
            <a:pPr algn="r" fontAlgn="auto">
              <a:spcAft>
                <a:spcPts val="0"/>
              </a:spcAft>
              <a:buFont typeface="Wingdings"/>
              <a:buNone/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педагог-организатор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850" y="692150"/>
            <a:ext cx="8413750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+mj-lt"/>
                <a:cs typeface="+mn-cs"/>
              </a:rPr>
              <a:t>Муниципальное автономное общеобразовательное учреждение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>
                <a:latin typeface="+mj-lt"/>
                <a:cs typeface="+mn-cs"/>
              </a:rPr>
              <a:t>Туендатская</a:t>
            </a:r>
            <a:r>
              <a:rPr lang="ru-RU" b="1" dirty="0">
                <a:latin typeface="+mj-lt"/>
                <a:cs typeface="+mn-cs"/>
              </a:rPr>
              <a:t> основная общеобразовательная школа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+mj-lt"/>
                <a:cs typeface="+mn-cs"/>
              </a:rPr>
              <a:t>Первомайского района Томской области</a:t>
            </a:r>
            <a:endParaRPr lang="ru-RU" b="1" dirty="0">
              <a:latin typeface="+mj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59713" cy="633412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ru-RU" b="1" cap="none" smtClean="0"/>
              <a:t>ПЛАН РАБОТЫ НА 2020-2021 УЧ. Г.</a:t>
            </a:r>
          </a:p>
        </p:txBody>
      </p:sp>
      <p:graphicFrame>
        <p:nvGraphicFramePr>
          <p:cNvPr id="14392" name="Group 56"/>
          <p:cNvGraphicFramePr>
            <a:graphicFrameLocks noGrp="1"/>
          </p:cNvGraphicFramePr>
          <p:nvPr>
            <p:ph sz="quarter" idx="1"/>
          </p:nvPr>
        </p:nvGraphicFramePr>
        <p:xfrm>
          <a:off x="457200" y="1125538"/>
          <a:ext cx="8147050" cy="5183187"/>
        </p:xfrm>
        <a:graphic>
          <a:graphicData uri="http://schemas.openxmlformats.org/drawingml/2006/table">
            <a:tbl>
              <a:tblPr/>
              <a:tblGrid>
                <a:gridCol w="563563"/>
                <a:gridCol w="1247775"/>
                <a:gridCol w="3455987"/>
                <a:gridCol w="2879725"/>
              </a:tblGrid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№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Дата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Мероприятие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Ответственные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CE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Сентябрь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CE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Перерегистрация д\о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CE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Симонова Е.М.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CED4"/>
                    </a:solidFill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8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Schoolbook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8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Школьный сбор актива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8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Активисты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8EB"/>
                    </a:solidFill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CE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Schoolbook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CE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Посвящение в активисты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CE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Лидеры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CED4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8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Октябрь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8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День учителя, поздравление.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Schoolbook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8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Активисты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Schoolbook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8EB"/>
                    </a:solidFill>
                  </a:tcPr>
                </a:tc>
              </a:tr>
              <a:tr h="684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CE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Schoolbook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CE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Конкурс поделок «Осенние фантазии»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CE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Активисты и Симонова Е.М.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CED4"/>
                    </a:solidFill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8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Ноябрь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8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Парад символов д/о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8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Активисты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8EB"/>
                    </a:solidFill>
                  </a:tcPr>
                </a:tc>
              </a:tr>
              <a:tr h="974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CE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Декабрь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CE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Акция «Новый год-это праздник для всех»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Schoolbook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CE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Активисты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Schoolbook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CED4"/>
                    </a:solidFill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8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Schoolbook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8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Выставка «Символ года - 2021»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8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Активисты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8EB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441" name="Group 81"/>
          <p:cNvGraphicFramePr>
            <a:graphicFrameLocks noGrp="1"/>
          </p:cNvGraphicFramePr>
          <p:nvPr>
            <p:ph sz="quarter" idx="1"/>
          </p:nvPr>
        </p:nvGraphicFramePr>
        <p:xfrm>
          <a:off x="611188" y="260350"/>
          <a:ext cx="7489825" cy="6407150"/>
        </p:xfrm>
        <a:graphic>
          <a:graphicData uri="http://schemas.openxmlformats.org/drawingml/2006/table">
            <a:tbl>
              <a:tblPr/>
              <a:tblGrid>
                <a:gridCol w="506412"/>
                <a:gridCol w="1154113"/>
                <a:gridCol w="3683000"/>
                <a:gridCol w="2146300"/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№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Дата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Мероприятие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Ответственные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CE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Январь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CE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День рождения д/о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CE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Активисты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CED4"/>
                    </a:solidFill>
                  </a:tcPr>
                </a:tc>
              </a:tr>
              <a:tr h="930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8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 Февраль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Schoolbook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8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«Светлые головы» интеллектуальный турнир для мальчишек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Schoolbook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8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Симонова Е.М.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8EB"/>
                    </a:solidFill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CE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Schoolbook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CE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Поздравление мальчиков д\о,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 пенсионеров мужчин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CE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Активисты девочки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CED4"/>
                    </a:solidFill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8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Март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Schoolbook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8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Конкурс игровых программ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Schoolbook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8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Лидеры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Schoolbook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8EB"/>
                    </a:solidFill>
                  </a:tcPr>
                </a:tc>
              </a:tr>
              <a:tr h="619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CE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Schoolbook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CE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Поздравление девочек д\о, женщин пенсионеров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Schoolbook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CE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Активисты мальчики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Schoolbook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CED4"/>
                    </a:solidFill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8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15 марта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Schoolbook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8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Единый день добрых дел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Schoolbook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8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Активисты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Schoolbook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8EB"/>
                    </a:solidFill>
                  </a:tcPr>
                </a:tc>
              </a:tr>
              <a:tr h="506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CE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Апрель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Schoolbook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CE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Мероприятия с 1-4 кл «День Птиц»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Schoolbook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CE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Активисты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Schoolbook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CED4"/>
                    </a:solidFill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8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май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Schoolbook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8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Сбор актива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Schoolbook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8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активисты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Schoolbook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8EB"/>
                    </a:solidFill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CE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Schoolbook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CE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Проводы взрослых ребят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Schoolbook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CE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Симонова Е.М.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CED4"/>
                    </a:solidFill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Schoolbook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8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Schoolbook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8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Schoolbook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8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Schoolbook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8EB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1656" y="1467322"/>
            <a:ext cx="8204490" cy="2585322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Мы встречаемся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каждый понедельник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в 15:00</a:t>
            </a:r>
            <a:endParaRPr lang="ru-RU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205</TotalTime>
  <Words>151</Words>
  <Application>Microsoft Office PowerPoint</Application>
  <PresentationFormat>Экран (4:3)</PresentationFormat>
  <Paragraphs>79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7</vt:i4>
      </vt:variant>
      <vt:variant>
        <vt:lpstr>Заголовки слайдов</vt:lpstr>
      </vt:variant>
      <vt:variant>
        <vt:i4>4</vt:i4>
      </vt:variant>
    </vt:vector>
  </HeadingPairs>
  <TitlesOfParts>
    <vt:vector size="16" baseType="lpstr">
      <vt:lpstr>Century Schoolbook</vt:lpstr>
      <vt:lpstr>Arial</vt:lpstr>
      <vt:lpstr>Wingdings</vt:lpstr>
      <vt:lpstr>Wingdings 2</vt:lpstr>
      <vt:lpstr>Calibri</vt:lpstr>
      <vt:lpstr>Эркер</vt:lpstr>
      <vt:lpstr>Эркер</vt:lpstr>
      <vt:lpstr>Эркер</vt:lpstr>
      <vt:lpstr>Эркер</vt:lpstr>
      <vt:lpstr>Эркер</vt:lpstr>
      <vt:lpstr>Эркер</vt:lpstr>
      <vt:lpstr>Эркер</vt:lpstr>
      <vt:lpstr>ДЕТСКАЯ ОРГАНИЗАЦИЯ  «ГАЛАКТИКА КРИТ»</vt:lpstr>
      <vt:lpstr>ПЛАН РАБОТЫ НА 2020-2021 УЧ. Г.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Детская организация  «Галактика КРИТ»</dc:title>
  <dc:creator>Lenovo</dc:creator>
  <cp:lastModifiedBy>Пользователь</cp:lastModifiedBy>
  <cp:revision>26</cp:revision>
  <dcterms:created xsi:type="dcterms:W3CDTF">2016-11-29T13:55:10Z</dcterms:created>
  <dcterms:modified xsi:type="dcterms:W3CDTF">2020-10-14T04:20:08Z</dcterms:modified>
</cp:coreProperties>
</file>